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80" r:id="rId23"/>
    <p:sldId id="281" r:id="rId24"/>
    <p:sldId id="278" r:id="rId25"/>
    <p:sldId id="282" r:id="rId26"/>
    <p:sldId id="279" r:id="rId27"/>
    <p:sldId id="283" r:id="rId28"/>
    <p:sldId id="284" r:id="rId29"/>
    <p:sldId id="285" r:id="rId30"/>
    <p:sldId id="293" r:id="rId31"/>
    <p:sldId id="290" r:id="rId32"/>
    <p:sldId id="291" r:id="rId33"/>
    <p:sldId id="286" r:id="rId34"/>
    <p:sldId id="292" r:id="rId35"/>
    <p:sldId id="294" r:id="rId36"/>
    <p:sldId id="296" r:id="rId37"/>
    <p:sldId id="287" r:id="rId38"/>
    <p:sldId id="299" r:id="rId39"/>
    <p:sldId id="301" r:id="rId40"/>
    <p:sldId id="302" r:id="rId41"/>
    <p:sldId id="303" r:id="rId42"/>
    <p:sldId id="304" r:id="rId43"/>
    <p:sldId id="288" r:id="rId44"/>
    <p:sldId id="289" r:id="rId45"/>
    <p:sldId id="295" r:id="rId46"/>
    <p:sldId id="311" r:id="rId47"/>
    <p:sldId id="297" r:id="rId48"/>
    <p:sldId id="298" r:id="rId49"/>
    <p:sldId id="300" r:id="rId50"/>
    <p:sldId id="305" r:id="rId51"/>
    <p:sldId id="306" r:id="rId52"/>
    <p:sldId id="307" r:id="rId53"/>
    <p:sldId id="308" r:id="rId54"/>
    <p:sldId id="309" r:id="rId55"/>
    <p:sldId id="310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5" r:id="rId69"/>
    <p:sldId id="326" r:id="rId70"/>
    <p:sldId id="324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A9C123A-02DF-490B-A55F-0733CC996C81}" type="datetimeFigureOut">
              <a:rPr lang="fr-FR" smtClean="0"/>
              <a:t>09/06/2012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9F2B73F-FF48-4B88-83F8-4BFF7113E1DD}" type="slidenum">
              <a:rPr lang="fr-FR" smtClean="0"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844824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Question Words</a:t>
            </a:r>
            <a:endParaRPr lang="fr-FR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0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acheter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buy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0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adorer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love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5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aimer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like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applaudir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applaud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44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avoir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have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3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chanter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sing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6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commencer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start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composer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compose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8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danser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dance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3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écouter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listen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75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qui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who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6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entendre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hear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4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être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be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0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faire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3789040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do / to make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5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finir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finish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8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flâner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hang out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1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jouer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play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23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lancer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release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97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lire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read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8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manger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eat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mettre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put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quel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what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8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parler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talk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5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prendre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take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3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regarder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watch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72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rendre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give back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7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brosser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brush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2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coucher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go to bed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6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doucher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shower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3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s’habiller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get dressed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87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laver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wash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58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maquiller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37890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put on makeup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8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quand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when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0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peigner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comb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59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raser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shave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3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se </a:t>
            </a:r>
            <a:r>
              <a:rPr lang="en-US" sz="7200" dirty="0" err="1" smtClean="0"/>
              <a:t>réveiller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wake up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63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télécharger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download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2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vendre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sell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voir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 see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4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840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Nouns</a:t>
            </a:r>
            <a:endParaRPr lang="fr-FR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23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l’année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year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2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l’autobus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378904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bus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51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 </a:t>
            </a:r>
            <a:r>
              <a:rPr lang="en-US" sz="7200" dirty="0" err="1" smtClean="0"/>
              <a:t>batterie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drums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où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where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1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</a:t>
            </a:r>
            <a:r>
              <a:rPr lang="en-US" sz="7200" dirty="0" err="1" smtClean="0"/>
              <a:t>besoin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need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une</a:t>
            </a:r>
            <a:r>
              <a:rPr lang="en-US" sz="7200" dirty="0" smtClean="0"/>
              <a:t> chanson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song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6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une</a:t>
            </a:r>
            <a:r>
              <a:rPr lang="en-US" sz="7200" dirty="0" smtClean="0"/>
              <a:t> chanteuse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a singer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4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dents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teeth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9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disco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disco music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6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l’école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school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2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femmes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women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frères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brothers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 </a:t>
            </a:r>
            <a:r>
              <a:rPr lang="en-US" sz="7200" dirty="0" err="1" smtClean="0"/>
              <a:t>guitare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guitar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29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l’heure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hour / time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51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pourquoi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why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4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un </a:t>
            </a:r>
            <a:r>
              <a:rPr lang="en-US" sz="7200" dirty="0" err="1" smtClean="0"/>
              <a:t>lecteur</a:t>
            </a:r>
            <a:r>
              <a:rPr lang="en-US" sz="7200" dirty="0" smtClean="0"/>
              <a:t> MP3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MP3 player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lieu de naissance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place of birth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9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mains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hands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7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</a:t>
            </a:r>
            <a:r>
              <a:rPr lang="en-US" sz="7200" dirty="0" err="1" smtClean="0"/>
              <a:t>matin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morning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15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</a:t>
            </a:r>
            <a:r>
              <a:rPr lang="en-US" sz="7200" dirty="0" err="1" smtClean="0"/>
              <a:t>père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father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0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phrases </a:t>
            </a:r>
            <a:r>
              <a:rPr lang="en-US" sz="7200" dirty="0" err="1" smtClean="0"/>
              <a:t>complètes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full sentences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9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reggae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reggae music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2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 </a:t>
            </a:r>
            <a:r>
              <a:rPr lang="en-US" sz="7200" dirty="0" err="1" smtClean="0"/>
              <a:t>salle</a:t>
            </a:r>
            <a:r>
              <a:rPr lang="en-US" sz="7200" dirty="0" smtClean="0"/>
              <a:t> de </a:t>
            </a:r>
            <a:r>
              <a:rPr lang="en-US" sz="7200" dirty="0" err="1" smtClean="0"/>
              <a:t>bains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bathroom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99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</a:t>
            </a:r>
            <a:r>
              <a:rPr lang="en-US" sz="7200" dirty="0" err="1" smtClean="0"/>
              <a:t>soeurs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sisters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9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628800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un spectacle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concert / show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comment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how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4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une</a:t>
            </a:r>
            <a:r>
              <a:rPr lang="en-US" sz="7200" dirty="0" smtClean="0"/>
              <a:t> </a:t>
            </a:r>
            <a:r>
              <a:rPr lang="en-US" sz="7200" dirty="0" err="1" smtClean="0"/>
              <a:t>spectatrice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a spectator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9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 style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the style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2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 </a:t>
            </a:r>
            <a:r>
              <a:rPr lang="en-US" sz="7200" dirty="0" err="1" smtClean="0"/>
              <a:t>tournée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tournament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9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la </a:t>
            </a:r>
            <a:r>
              <a:rPr lang="en-US" sz="7200" dirty="0" err="1" smtClean="0"/>
              <a:t>trompettiste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trumpet player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6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les </a:t>
            </a:r>
            <a:r>
              <a:rPr lang="en-US" sz="7200" dirty="0" err="1" smtClean="0"/>
              <a:t>vidéoclips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music videos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10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840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Adjectives</a:t>
            </a:r>
            <a:endParaRPr lang="fr-FR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branché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cool, in style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13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énergique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energetic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6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latino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>
                <a:solidFill>
                  <a:schemeClr val="accent3"/>
                </a:solidFill>
              </a:rPr>
              <a:t>latin</a:t>
            </a:r>
            <a:r>
              <a:rPr lang="en-US" sz="7200" dirty="0" smtClean="0">
                <a:solidFill>
                  <a:schemeClr val="accent3"/>
                </a:solidFill>
              </a:rPr>
              <a:t> music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9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meilleur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better / best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combien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how many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50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mélodieux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melodious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21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moins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less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7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plus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more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09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préféré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preferred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1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premier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first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3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62880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rythmé</a:t>
            </a:r>
            <a:endParaRPr lang="fr-FR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78904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3"/>
                </a:solidFill>
              </a:rPr>
              <a:t>rhythmic</a:t>
            </a:r>
            <a:endParaRPr lang="fr-FR" sz="7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6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197606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Verbs</a:t>
            </a:r>
            <a:endParaRPr lang="fr-FR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8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</TotalTime>
  <Words>278</Words>
  <Application>Microsoft Office PowerPoint</Application>
  <PresentationFormat>On-screen Show (4:3)</PresentationFormat>
  <Paragraphs>166</Paragraphs>
  <Slides>85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86" baseType="lpstr">
      <vt:lpstr>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6</cp:revision>
  <dcterms:created xsi:type="dcterms:W3CDTF">2012-01-11T00:47:28Z</dcterms:created>
  <dcterms:modified xsi:type="dcterms:W3CDTF">2012-06-09T20:27:44Z</dcterms:modified>
</cp:coreProperties>
</file>